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30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10" r:id="rId13"/>
    <p:sldId id="270" r:id="rId14"/>
    <p:sldId id="271" r:id="rId15"/>
    <p:sldId id="272" r:id="rId16"/>
    <p:sldId id="273" r:id="rId17"/>
    <p:sldId id="275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11" r:id="rId34"/>
    <p:sldId id="296" r:id="rId35"/>
    <p:sldId id="297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7B5C-6415-4F88-BA6E-92C71A3E8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BFE80-CC46-46D5-B5CB-2F2179402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52E2E-3B48-40AE-B6CA-E8698EC1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A4051-2296-4F27-B721-61D999BF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8CBF-CE78-4687-8A1B-414DA45E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4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30F2-4586-4CC8-9C57-91A1652A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2505B-42F4-4C2E-AFEB-D46AF8F24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2440-8F88-4AFC-85D8-983E6227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EE50-28BD-4730-B15F-EF4CD7B6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D69A-BC39-4A95-8805-FCDF2D71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4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F125E-F07A-44F2-B63F-4F2E6EAC4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F036B-C1A8-4FB7-A6F5-90309FE64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9A660-4C39-4AC0-863D-663429E8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AF7CA-FCB3-43EF-A732-1E8A34DA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8D511-7CE1-4A6D-814E-6024CFBA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6921-21CD-48B3-8300-770A793C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AD54-244A-43CE-9532-F09EDC1C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43A08-52AF-41C6-8C03-8330E2CC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AEE2E-2214-427C-ABD1-E2949624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BE45-5D07-49B4-9570-C6F48E18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2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9BE7-76A7-4EE5-8448-D11002C6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D709-6BCA-4932-9854-A03E9B692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3403C-E4EC-48D8-8A44-02F2BE34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4E1BC-42A1-4880-B345-7EBCE84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46D27-890A-4BC3-85A4-2A956034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E62B-CBB5-48B8-9D35-65B56065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4F97-BF12-4A49-B840-2AD267545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4C111-EE00-455E-A097-A2E0973C6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42F13-FDC3-4ADF-9482-A15BD034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53AA9-C045-46AD-8488-DAD4CB80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58DFC-E0EF-4978-B3D6-469A4FA3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7997-32A5-4696-89AC-AA649A1A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B3CA7-6FCC-4E60-9BDD-068D65F0E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551C5-C383-4B96-A39A-FA03C164B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C5B10-6E36-4686-9927-93229F06E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B7C26-A662-474E-B483-2C941532D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B86E7-90DC-4BC4-AF7F-BFBC5BA9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4C8C1-3D98-41B1-8DE1-8C4DC3C2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B0FBD-4066-4B30-89C3-4070FA83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6254-E9F0-4199-BD52-3B85E8A0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D17C3-DDC5-4726-8FDC-A2D5EDA9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93E27-3D29-40CA-B932-18C1534E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7F4D7-77BC-45A0-A9B2-989FC90E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D4714-33EE-405E-A817-2BB27EA4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78E2D-524E-450D-9D29-F11709D4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46535-10F9-4467-8BA5-D99D9D65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385F-0964-4346-962D-EA9587C2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FA7E-7255-46AA-9152-BC435128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F82D-B113-4AD7-95AC-A03565267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E42D4-FE86-43BE-AB27-239BFCC6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89F48-3D50-40B7-9168-BB9EA775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9A07B-D5AA-4CBD-ADB3-4FB4F6F2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6E2A-14C3-46AF-8551-9872ED8B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9A1BD-36AB-4F36-802A-C581C53F6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65695-EA69-4D71-AC98-A56814D34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D9C29-48D2-45D1-AE4F-1C5650F9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F68B7-E0D2-422A-8756-805E861F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80936-1731-46EA-93A8-7A730E51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7C4C8-3653-41F2-935B-7F6CDE6C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B4513-FFF5-4213-9AF7-022C14086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2E674-D1D0-4980-94C6-FB5AF8CB0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1B98-FCF4-41E9-98C5-9E1190A3D5F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A6CD-CFC7-4FF9-B4BB-3D1E9B38B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889F8-2B40-4948-85BD-A583C453B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BF5A-9566-4EC5-A788-EAEBD510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36853-8A71-49D4-A327-64D85CF7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D0A18B-219C-4ECB-8452-E5A6F44F0A88}"/>
              </a:ext>
            </a:extLst>
          </p:cNvPr>
          <p:cNvSpPr txBox="1"/>
          <p:nvPr/>
        </p:nvSpPr>
        <p:spPr>
          <a:xfrm>
            <a:off x="4433794" y="3866606"/>
            <a:ext cx="6209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2715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8B146-476B-4147-AB77-6025A774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BA88C-624D-4C33-8778-C130C27B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1" y="526364"/>
            <a:ext cx="10690789" cy="58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3974B-1E66-4A59-BEB0-9353832F8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731D0-3742-40C0-80C6-625C8679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2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8D648-0356-48F0-922C-B297CBB2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82CB2-357E-40C8-842A-94EFEAB2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3EBE15-4931-40C0-8395-1ABEDF8B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68E2A9-0AC0-43F9-AC46-A55FE9DD5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6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755E1-888B-4DD2-9490-1EFD8B68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349C6-64A7-4C15-85D4-6726A75A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83723-498E-4ED6-ACB5-2BF9D30A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273EC-98C1-4131-AFCF-152D9E05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19B19-F6CA-4848-BA5F-888BB378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6AEB6-FA67-4A0A-B2DD-5147CD06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E5374F-92D3-4841-9481-81706924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6347A-64E8-4DBD-A80B-13C1866C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8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D3F7B-890C-4C47-9B20-038A4239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0D8C3-5F9F-4A99-85D5-F9D32499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9CC7F-3C5C-48D6-ABF7-5437EBB5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83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6DDE0-C429-46B5-9BF1-DF6F93462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11CD5F73-BBBD-4ED1-9EF2-2EC9023F52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7363" y="723900"/>
            <a:ext cx="8677275" cy="5410200"/>
            <a:chOff x="1107" y="456"/>
            <a:chExt cx="5466" cy="340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8D294B1-BAAB-4AB3-A7D2-10E0805E95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7" y="456"/>
              <a:ext cx="5466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FE1AB22B-0EB0-42F4-96A8-FF575460A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456"/>
              <a:ext cx="5472" cy="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4CB990-FF85-4D29-8CFD-8EE0DB34C938}"/>
              </a:ext>
            </a:extLst>
          </p:cNvPr>
          <p:cNvSpPr txBox="1"/>
          <p:nvPr/>
        </p:nvSpPr>
        <p:spPr>
          <a:xfrm>
            <a:off x="1915884" y="2760618"/>
            <a:ext cx="70191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Remote Enrollments/Summer School Enhancements</a:t>
            </a:r>
          </a:p>
        </p:txBody>
      </p:sp>
    </p:spTree>
    <p:extLst>
      <p:ext uri="{BB962C8B-B14F-4D97-AF65-F5344CB8AC3E}">
        <p14:creationId xmlns:p14="http://schemas.microsoft.com/office/powerpoint/2010/main" val="1023002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71527-511F-45D1-BD77-4C24BA84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44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FE382-1899-4D3C-89FD-CBF7E024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02674-C9E4-4F61-866A-A85EFDFF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8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1890B-2E1A-4A86-871C-36F0D0CD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33209"/>
            <a:ext cx="8676000" cy="540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3B3CE7-3D7D-4CCA-A630-7DE773B75BEF}"/>
              </a:ext>
            </a:extLst>
          </p:cNvPr>
          <p:cNvSpPr/>
          <p:nvPr/>
        </p:nvSpPr>
        <p:spPr>
          <a:xfrm>
            <a:off x="4237125" y="3244334"/>
            <a:ext cx="371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Remote/Summer School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Enrollments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F628B-9559-47CA-9553-590CFF7FB21B}"/>
              </a:ext>
            </a:extLst>
          </p:cNvPr>
          <p:cNvSpPr txBox="1"/>
          <p:nvPr/>
        </p:nvSpPr>
        <p:spPr>
          <a:xfrm>
            <a:off x="2438400" y="1480457"/>
            <a:ext cx="7524206" cy="2438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E850E-B4FA-4FF6-B9AD-DF14CBEEF1A4}"/>
              </a:ext>
            </a:extLst>
          </p:cNvPr>
          <p:cNvSpPr/>
          <p:nvPr/>
        </p:nvSpPr>
        <p:spPr>
          <a:xfrm>
            <a:off x="1967006" y="1577566"/>
            <a:ext cx="8248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Remote/Summer School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Enrollments</a:t>
            </a:r>
          </a:p>
        </p:txBody>
      </p:sp>
    </p:spTree>
    <p:extLst>
      <p:ext uri="{BB962C8B-B14F-4D97-AF65-F5344CB8AC3E}">
        <p14:creationId xmlns:p14="http://schemas.microsoft.com/office/powerpoint/2010/main" val="199962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C265CF0-9542-4B12-8E47-A015E8E10D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7943" y="653779"/>
            <a:ext cx="9398318" cy="5584825"/>
            <a:chOff x="992" y="346"/>
            <a:chExt cx="5581" cy="351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EC293D5-5B68-4FE6-81E8-71E315BCE3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7" y="456"/>
              <a:ext cx="5466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C2A492DC-D3EF-49F3-A421-1322C5444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346"/>
              <a:ext cx="5472" cy="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98B8DE-4C0D-4458-BC32-6E6AC1682677}"/>
              </a:ext>
            </a:extLst>
          </p:cNvPr>
          <p:cNvSpPr txBox="1"/>
          <p:nvPr/>
        </p:nvSpPr>
        <p:spPr>
          <a:xfrm>
            <a:off x="1088571" y="783771"/>
            <a:ext cx="4554583" cy="496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4BED7-B1E9-49B0-BC3A-86123EC9273B}"/>
              </a:ext>
            </a:extLst>
          </p:cNvPr>
          <p:cNvSpPr txBox="1"/>
          <p:nvPr/>
        </p:nvSpPr>
        <p:spPr>
          <a:xfrm>
            <a:off x="1201783" y="1280160"/>
            <a:ext cx="101280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Remote/Summer School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Enrollments</a:t>
            </a:r>
          </a:p>
        </p:txBody>
      </p:sp>
    </p:spTree>
    <p:extLst>
      <p:ext uri="{BB962C8B-B14F-4D97-AF65-F5344CB8AC3E}">
        <p14:creationId xmlns:p14="http://schemas.microsoft.com/office/powerpoint/2010/main" val="2354441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DD8DB-6BCA-4429-9B0D-51C5B60E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7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F50D28-AD9B-48F3-BD34-A6C0D6D5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EAD95A-8474-42C1-A0E6-0BB62463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1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A9E6B-D0A0-462E-86EC-7BF26C13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8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3461D-2713-4F26-B964-BF344EEC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67" y="5967926"/>
            <a:ext cx="10306050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186" y="591965"/>
            <a:ext cx="8620125" cy="96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2854" y="1721708"/>
            <a:ext cx="804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Help now includes State Reporting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1358" y="2162866"/>
            <a:ext cx="8511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</a:rPr>
              <a:t>Resolved Issues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Unknown Error no longer appears in the Mobile App if there is more than one fee balance record for a single year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Any blank final traditional or standards grades at the end of the term will no longer be marked as a Manual Override</a:t>
            </a:r>
          </a:p>
        </p:txBody>
      </p:sp>
    </p:spTree>
    <p:extLst>
      <p:ext uri="{BB962C8B-B14F-4D97-AF65-F5344CB8AC3E}">
        <p14:creationId xmlns:p14="http://schemas.microsoft.com/office/powerpoint/2010/main" val="2298309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2CD0FE-F8D8-48B9-A94F-3C546F34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66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E2D48-AFCF-4A20-8000-569D74A2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6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86754F-08CB-4C4D-9B30-7E9A8C96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0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A6925-0869-4D3D-BEB5-5498E9B07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7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1DC32-3D7F-459C-B6DC-42B13A91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53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A7ABC9-89A2-4CD6-84C1-7D15431E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60132-CC7E-4EDF-95DF-06584C72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3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1890B-2E1A-4A86-871C-36F0D0CD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C06F7-14ED-4787-857B-311E9948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1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44EF0-42B3-4970-A863-7566BCB2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53CA8-6E21-41B3-8880-10358970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00" y="724500"/>
            <a:ext cx="8676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8694A0CD3434CA1B1DC8CC7C000A0" ma:contentTypeVersion="4" ma:contentTypeDescription="Create a new document." ma:contentTypeScope="" ma:versionID="c67a131a7bb2eba5b45b050fccc8254d">
  <xsd:schema xmlns:xsd="http://www.w3.org/2001/XMLSchema" xmlns:xs="http://www.w3.org/2001/XMLSchema" xmlns:p="http://schemas.microsoft.com/office/2006/metadata/properties" xmlns:ns2="439e6feb-abe3-446f-bcba-ac747ad999d6" xmlns:ns3="a60b85b6-4c61-44f0-a0a6-1380dcbd949e" targetNamespace="http://schemas.microsoft.com/office/2006/metadata/properties" ma:root="true" ma:fieldsID="b1bac1ea798e5c17c8ea2874bd07f433" ns2:_="" ns3:_="">
    <xsd:import namespace="439e6feb-abe3-446f-bcba-ac747ad999d6"/>
    <xsd:import namespace="a60b85b6-4c61-44f0-a0a6-1380dcbd94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e6feb-abe3-446f-bcba-ac747ad999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b85b6-4c61-44f0-a0a6-1380dcbd9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F59D2C-D21B-4294-A6F6-2E7C3F3E8094}"/>
</file>

<file path=customXml/itemProps2.xml><?xml version="1.0" encoding="utf-8"?>
<ds:datastoreItem xmlns:ds="http://schemas.openxmlformats.org/officeDocument/2006/customXml" ds:itemID="{DB292B78-F2E7-4DA5-868C-DB7DCBC7FC10}"/>
</file>

<file path=customXml/itemProps3.xml><?xml version="1.0" encoding="utf-8"?>
<ds:datastoreItem xmlns:ds="http://schemas.openxmlformats.org/officeDocument/2006/customXml" ds:itemID="{AA53445A-12CA-44C9-A041-E6993B9CC151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55</Words>
  <Application>Microsoft Office PowerPoint</Application>
  <PresentationFormat>Widescreen</PresentationFormat>
  <Paragraphs>11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Yoder</dc:creator>
  <cp:lastModifiedBy>Linda Yoder</cp:lastModifiedBy>
  <cp:revision>9</cp:revision>
  <dcterms:created xsi:type="dcterms:W3CDTF">2017-07-17T19:02:50Z</dcterms:created>
  <dcterms:modified xsi:type="dcterms:W3CDTF">2017-07-31T22:23:48Z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0x0101003528694A0CD3434CA1B1DC8CC7C000A0</vt:lpwstr>
  </property>
</Properties>
</file>